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>
        <p:scale>
          <a:sx n="120" d="100"/>
          <a:sy n="120" d="100"/>
        </p:scale>
        <p:origin x="1147" y="-54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8" descr="DIEXODO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486" y="1428048"/>
            <a:ext cx="1232326" cy="751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Εικόνα 1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823" y="2115811"/>
            <a:ext cx="634194" cy="656393"/>
          </a:xfrm>
          <a:prstGeom prst="rect">
            <a:avLst/>
          </a:prstGeom>
        </p:spPr>
      </p:pic>
      <p:sp>
        <p:nvSpPr>
          <p:cNvPr id="14" name="Ορθογώνιο 13"/>
          <p:cNvSpPr/>
          <p:nvPr/>
        </p:nvSpPr>
        <p:spPr>
          <a:xfrm>
            <a:off x="1897017" y="2237434"/>
            <a:ext cx="42334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MICRO AND SMALL ENTERPISES AFFECTED BY COVID-19 IN CENTRAL MAKEDONIA </a:t>
            </a:r>
            <a:endParaRPr lang="el-GR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4 - TextBox"/>
          <p:cNvSpPr txBox="1"/>
          <p:nvPr/>
        </p:nvSpPr>
        <p:spPr>
          <a:xfrm>
            <a:off x="1121511" y="2941591"/>
            <a:ext cx="5008945" cy="17019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800" kern="1200" dirty="0" err="1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Τhe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enterprise……………ALBATROS SUITES NEA VRASNA I.K.E.………………with headquarters in the Region of Central Macedonia,  was co-financed by the European Regional Development Fund (ERDF) of the European Union (</a:t>
            </a:r>
            <a:r>
              <a:rPr lang="el-GR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ΕΕ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for the implementation of its project under the Action “"Support micro and small enterprises affected by Covid-19 in Central Macedonia“ under the framework of the Operational Program «Central Macedonia» 2014-2020. 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Action is aimed at empowering micro and small enterprises in the Region of Central Macedonia in the form of a non-repayable grant to ensure sufficient liquidity to deal with the effects of the Covid-19 pandemic.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Ι</a:t>
            </a:r>
            <a:r>
              <a:rPr lang="en-US" sz="800" kern="1200" dirty="0" err="1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nvestment’s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total budget is…………………50.000………………………….. (100% public expenditure). The Action is co-financed by Greece and the European Union - European Regional Development Fund.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2" descr="Προεπισκόπηση εικόνα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17" y="4941091"/>
            <a:ext cx="3544481" cy="85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6" y="602453"/>
            <a:ext cx="2665476" cy="52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156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Θέμα του Office</vt:lpstr>
      <vt:lpstr>PowerPoint Presentation</vt:lpstr>
    </vt:vector>
  </TitlesOfParts>
  <Company>KEPA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Sara Laina</cp:lastModifiedBy>
  <cp:revision>26</cp:revision>
  <dcterms:created xsi:type="dcterms:W3CDTF">2019-10-24T12:02:18Z</dcterms:created>
  <dcterms:modified xsi:type="dcterms:W3CDTF">2021-01-15T16:28:23Z</dcterms:modified>
</cp:coreProperties>
</file>