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200" d="100"/>
          <a:sy n="200" d="100"/>
        </p:scale>
        <p:origin x="-581" y="-822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15/1/2021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15/1/2021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15/1/2021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15/1/2021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15/1/2021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15/1/2021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15/1/2021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15/1/2021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15/1/2021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15/1/2021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15/1/2021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442703"/>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a:t>
            </a:r>
            <a:r>
              <a:rPr lang="en-US" sz="7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……………ALBATROS SUITES NEA VRASNA I.K.E.………………</a:t>
            </a:r>
            <a:r>
              <a:rPr lang="el-GR" sz="675" dirty="0">
                <a:solidFill>
                  <a:srgbClr val="002060"/>
                </a:solidFill>
                <a:latin typeface="Verdana" pitchFamily="34" charset="0"/>
                <a:ea typeface="Verdana" pitchFamily="34" charset="0"/>
                <a:cs typeface="Verdana" pitchFamily="34" charset="0"/>
              </a:rPr>
              <a:t> που εδρεύει στην Περιφέρεια Κεντρικής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a:solidFill>
                  <a:srgbClr val="002060"/>
                </a:solidFill>
                <a:latin typeface="Verdana" pitchFamily="34" charset="0"/>
                <a:ea typeface="Verdana" pitchFamily="34" charset="0"/>
              </a:rPr>
              <a:t>Covid-19</a:t>
            </a:r>
            <a:r>
              <a:rPr lang="el-GR" sz="675" dirty="0">
                <a:solidFill>
                  <a:srgbClr val="002060"/>
                </a:solidFill>
                <a:latin typeface="Verdana" pitchFamily="34" charset="0"/>
                <a:ea typeface="Verdana" pitchFamily="34" charset="0"/>
              </a:rPr>
              <a:t>.</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n-US" sz="675" dirty="0">
                <a:solidFill>
                  <a:srgbClr val="002060"/>
                </a:solidFill>
                <a:latin typeface="Verdana" pitchFamily="34" charset="0"/>
                <a:ea typeface="Verdana" pitchFamily="34" charset="0"/>
                <a:cs typeface="Verdana" pitchFamily="34" charset="0"/>
              </a:rPr>
              <a:t>50.000</a:t>
            </a:r>
            <a:r>
              <a:rPr lang="el-GR" sz="675" dirty="0">
                <a:solidFill>
                  <a:srgbClr val="002060"/>
                </a:solidFill>
                <a:latin typeface="Verdana" pitchFamily="34" charset="0"/>
                <a:ea typeface="Verdana" pitchFamily="34" charset="0"/>
                <a:cs typeface="Verdana" pitchFamily="34" charset="0"/>
              </a:rPr>
              <a:t>………………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148</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Θέμα του Office</vt:lpstr>
      <vt:lpstr>PowerPoint Presentation</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Sara Laina</cp:lastModifiedBy>
  <cp:revision>24</cp:revision>
  <dcterms:created xsi:type="dcterms:W3CDTF">2019-10-24T12:02:18Z</dcterms:created>
  <dcterms:modified xsi:type="dcterms:W3CDTF">2021-01-15T16:29:40Z</dcterms:modified>
</cp:coreProperties>
</file>