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ώτης Ραΐδης" userId="5727086d-bc0b-4e0c-a691-56861418d68f" providerId="ADAL" clId="{53FA6474-BF33-4400-80CF-207D0BB92960}"/>
    <pc:docChg chg="undo custSel modSld">
      <pc:chgData name="Παναγιώτης Ραΐδης" userId="5727086d-bc0b-4e0c-a691-56861418d68f" providerId="ADAL" clId="{53FA6474-BF33-4400-80CF-207D0BB92960}" dt="2022-11-15T07:18:16.795" v="17" actId="20577"/>
      <pc:docMkLst>
        <pc:docMk/>
      </pc:docMkLst>
      <pc:sldChg chg="modSp mod">
        <pc:chgData name="Παναγιώτης Ραΐδης" userId="5727086d-bc0b-4e0c-a691-56861418d68f" providerId="ADAL" clId="{53FA6474-BF33-4400-80CF-207D0BB92960}" dt="2022-11-15T07:18:16.795" v="17" actId="20577"/>
        <pc:sldMkLst>
          <pc:docMk/>
          <pc:sldMk cId="0" sldId="258"/>
        </pc:sldMkLst>
        <pc:spChg chg="mod">
          <ac:chgData name="Παναγιώτης Ραΐδης" userId="5727086d-bc0b-4e0c-a691-56861418d68f" providerId="ADAL" clId="{53FA6474-BF33-4400-80CF-207D0BB92960}" dt="2022-11-14T09:04:03.532" v="14" actId="113"/>
          <ac:spMkLst>
            <pc:docMk/>
            <pc:sldMk cId="0" sldId="258"/>
            <ac:spMk id="5" creationId="{00000000-0000-0000-0000-000000000000}"/>
          </ac:spMkLst>
        </pc:spChg>
        <pc:spChg chg="mod">
          <ac:chgData name="Παναγιώτης Ραΐδης" userId="5727086d-bc0b-4e0c-a691-56861418d68f" providerId="ADAL" clId="{53FA6474-BF33-4400-80CF-207D0BB92960}" dt="2022-11-15T07:18:16.795" v="17" actId="20577"/>
          <ac:spMkLst>
            <pc:docMk/>
            <pc:sldMk cId="0" sldId="258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4BF1-9687-44C1-B61E-143B08B3983B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A939D-C34F-4615-9F11-C05F85A86FD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10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B478-7FCE-410E-9B41-76F0F1F90BA5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1AD-E6E9-41F7-8212-CC13B81252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5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╨┼╨\centralmacedonia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47663"/>
            <a:ext cx="10260013" cy="144256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28919" y="3600822"/>
            <a:ext cx="9235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επιχείρησηALBATROS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SUITES NEA VRASNA IKE που εδρεύει στην περιφέρεια Κεντρικής Μακεδονίας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400.000 € εκ των οποίων η δημόσια δαπάνη ανέρχεται σε 200.000€ 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84659" y="5617046"/>
            <a:ext cx="921702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ΕΠΑνΕΚ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των ΠΕΠ η επιχείρηση ενισχύθηκε αποφέροντας οφέλη στην ανταγωνιστικότητα της χώρας καθώς και στην τοπική οικονομία.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235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Παναγιώτης Ραΐδης</cp:lastModifiedBy>
  <cp:revision>61</cp:revision>
  <cp:lastPrinted>2019-12-05T14:31:53Z</cp:lastPrinted>
  <dcterms:created xsi:type="dcterms:W3CDTF">2018-02-13T12:16:57Z</dcterms:created>
  <dcterms:modified xsi:type="dcterms:W3CDTF">2022-11-15T07:18:19Z</dcterms:modified>
</cp:coreProperties>
</file>