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306639-4FAD-4717-99B3-A945A0E82218}" v="1" dt="2022-11-15T07:18:28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2621" y="3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ώτης Ραΐδης" userId="5727086d-bc0b-4e0c-a691-56861418d68f" providerId="ADAL" clId="{1E306639-4FAD-4717-99B3-A945A0E82218}"/>
    <pc:docChg chg="modSld">
      <pc:chgData name="Παναγιώτης Ραΐδης" userId="5727086d-bc0b-4e0c-a691-56861418d68f" providerId="ADAL" clId="{1E306639-4FAD-4717-99B3-A945A0E82218}" dt="2022-11-15T07:18:34.847" v="23" actId="20577"/>
      <pc:docMkLst>
        <pc:docMk/>
      </pc:docMkLst>
      <pc:sldChg chg="modSp mod">
        <pc:chgData name="Παναγιώτης Ραΐδης" userId="5727086d-bc0b-4e0c-a691-56861418d68f" providerId="ADAL" clId="{1E306639-4FAD-4717-99B3-A945A0E82218}" dt="2022-11-15T07:18:34.847" v="23" actId="20577"/>
        <pc:sldMkLst>
          <pc:docMk/>
          <pc:sldMk cId="0" sldId="258"/>
        </pc:sldMkLst>
        <pc:spChg chg="mod">
          <ac:chgData name="Παναγιώτης Ραΐδης" userId="5727086d-bc0b-4e0c-a691-56861418d68f" providerId="ADAL" clId="{1E306639-4FAD-4717-99B3-A945A0E82218}" dt="2022-11-14T09:05:53.962" v="14"/>
          <ac:spMkLst>
            <pc:docMk/>
            <pc:sldMk cId="0" sldId="258"/>
            <ac:spMk id="5" creationId="{00000000-0000-0000-0000-000000000000}"/>
          </ac:spMkLst>
        </pc:spChg>
        <pc:spChg chg="mod">
          <ac:chgData name="Παναγιώτης Ραΐδης" userId="5727086d-bc0b-4e0c-a691-56861418d68f" providerId="ADAL" clId="{1E306639-4FAD-4717-99B3-A945A0E82218}" dt="2022-11-15T07:18:34.847" v="23" actId="20577"/>
          <ac:spMkLst>
            <pc:docMk/>
            <pc:sldMk cId="0" sldId="258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Sotiris1\Εργασία\ΕΥΔ\Τουρισμός\PEP\PEPneEG\ΠΕΠ\╨┼╨\centralmacedonia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4763"/>
            <a:ext cx="10698163" cy="15111412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ALBATROS SUITES NEA VRASNA IKE based in Central Macedonia region, has joined the Action “Supporting the Establishment and Operation of New SMEs in the tourism sector” with a total budget of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is……400.000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200.000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by Greece and the European Union - European Regional Development Fund.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Promotiton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Participation in exhibitions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Preparation and monitoring the implementation of the Investment Plan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238</Words>
  <Application>Microsoft Office PowerPoint</Application>
  <PresentationFormat>Προσαρμογή</PresentationFormat>
  <Paragraphs>19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Παναγιώτης Ραΐδης</cp:lastModifiedBy>
  <cp:revision>65</cp:revision>
  <cp:lastPrinted>2019-12-05T14:32:32Z</cp:lastPrinted>
  <dcterms:created xsi:type="dcterms:W3CDTF">2018-02-13T12:16:57Z</dcterms:created>
  <dcterms:modified xsi:type="dcterms:W3CDTF">2022-11-15T07:18:37Z</dcterms:modified>
</cp:coreProperties>
</file>